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1" r:id="rId2"/>
    <p:sldId id="282" r:id="rId3"/>
    <p:sldId id="283" r:id="rId4"/>
    <p:sldId id="284" r:id="rId5"/>
    <p:sldId id="285" r:id="rId6"/>
    <p:sldId id="290" r:id="rId7"/>
    <p:sldId id="286" r:id="rId8"/>
    <p:sldId id="287" r:id="rId9"/>
    <p:sldId id="288" r:id="rId10"/>
    <p:sldId id="291" r:id="rId11"/>
    <p:sldId id="28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AD655-25FD-4B54-9C20-BC598EFB7F03}" v="6" dt="2019-11-06T03:44:46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57" d="100"/>
          <a:sy n="57" d="100"/>
        </p:scale>
        <p:origin x="40" y="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ina van Vlimmeren" userId="b80461ae892c3254" providerId="LiveId" clId="{B59AD655-25FD-4B54-9C20-BC598EFB7F03}"/>
    <pc:docChg chg="custSel modSld">
      <pc:chgData name="Sarina van Vlimmeren" userId="b80461ae892c3254" providerId="LiveId" clId="{B59AD655-25FD-4B54-9C20-BC598EFB7F03}" dt="2019-11-06T04:02:45.232" v="54"/>
      <pc:docMkLst>
        <pc:docMk/>
      </pc:docMkLst>
      <pc:sldChg chg="addSp modSp modAnim">
        <pc:chgData name="Sarina van Vlimmeren" userId="b80461ae892c3254" providerId="LiveId" clId="{B59AD655-25FD-4B54-9C20-BC598EFB7F03}" dt="2019-11-06T04:01:54.691" v="42"/>
        <pc:sldMkLst>
          <pc:docMk/>
          <pc:sldMk cId="3410785510" sldId="281"/>
        </pc:sldMkLst>
        <pc:spChg chg="mod">
          <ac:chgData name="Sarina van Vlimmeren" userId="b80461ae892c3254" providerId="LiveId" clId="{B59AD655-25FD-4B54-9C20-BC598EFB7F03}" dt="2019-11-06T03:59:38.162" v="21" actId="1076"/>
          <ac:spMkLst>
            <pc:docMk/>
            <pc:sldMk cId="3410785510" sldId="281"/>
            <ac:spMk id="3" creationId="{00000000-0000-0000-0000-000000000000}"/>
          </ac:spMkLst>
        </pc:spChg>
        <pc:picChg chg="add mod">
          <ac:chgData name="Sarina van Vlimmeren" userId="b80461ae892c3254" providerId="LiveId" clId="{B59AD655-25FD-4B54-9C20-BC598EFB7F03}" dt="2019-11-06T03:59:23.275" v="18" actId="1076"/>
          <ac:picMkLst>
            <pc:docMk/>
            <pc:sldMk cId="3410785510" sldId="281"/>
            <ac:picMk id="4" creationId="{DD9337A8-CD6D-4CF1-8119-74BB46069D23}"/>
          </ac:picMkLst>
        </pc:picChg>
      </pc:sldChg>
      <pc:sldChg chg="addSp modSp modAnim">
        <pc:chgData name="Sarina van Vlimmeren" userId="b80461ae892c3254" providerId="LiveId" clId="{B59AD655-25FD-4B54-9C20-BC598EFB7F03}" dt="2019-11-06T04:01:59.090" v="44"/>
        <pc:sldMkLst>
          <pc:docMk/>
          <pc:sldMk cId="3396779902" sldId="282"/>
        </pc:sldMkLst>
        <pc:spChg chg="mod">
          <ac:chgData name="Sarina van Vlimmeren" userId="b80461ae892c3254" providerId="LiveId" clId="{B59AD655-25FD-4B54-9C20-BC598EFB7F03}" dt="2019-11-06T04:00:04.522" v="27" actId="14100"/>
          <ac:spMkLst>
            <pc:docMk/>
            <pc:sldMk cId="3396779902" sldId="282"/>
            <ac:spMk id="2" creationId="{00000000-0000-0000-0000-000000000000}"/>
          </ac:spMkLst>
        </pc:spChg>
        <pc:picChg chg="add mod">
          <ac:chgData name="Sarina van Vlimmeren" userId="b80461ae892c3254" providerId="LiveId" clId="{B59AD655-25FD-4B54-9C20-BC598EFB7F03}" dt="2019-11-06T03:59:53.950" v="25" actId="1076"/>
          <ac:picMkLst>
            <pc:docMk/>
            <pc:sldMk cId="3396779902" sldId="282"/>
            <ac:picMk id="4" creationId="{2EA33AD7-A110-4F1A-99B5-3F1858326843}"/>
          </ac:picMkLst>
        </pc:picChg>
      </pc:sldChg>
      <pc:sldChg chg="addSp modSp modAnim">
        <pc:chgData name="Sarina van Vlimmeren" userId="b80461ae892c3254" providerId="LiveId" clId="{B59AD655-25FD-4B54-9C20-BC598EFB7F03}" dt="2019-11-06T04:02:03.328" v="46"/>
        <pc:sldMkLst>
          <pc:docMk/>
          <pc:sldMk cId="1497951843" sldId="283"/>
        </pc:sldMkLst>
        <pc:spChg chg="mod">
          <ac:chgData name="Sarina van Vlimmeren" userId="b80461ae892c3254" providerId="LiveId" clId="{B59AD655-25FD-4B54-9C20-BC598EFB7F03}" dt="2019-11-06T04:00:26.409" v="30" actId="14100"/>
          <ac:spMkLst>
            <pc:docMk/>
            <pc:sldMk cId="1497951843" sldId="283"/>
            <ac:spMk id="3" creationId="{00000000-0000-0000-0000-000000000000}"/>
          </ac:spMkLst>
        </pc:spChg>
        <pc:picChg chg="add mod">
          <ac:chgData name="Sarina van Vlimmeren" userId="b80461ae892c3254" providerId="LiveId" clId="{B59AD655-25FD-4B54-9C20-BC598EFB7F03}" dt="2019-11-06T04:00:31.556" v="31" actId="1076"/>
          <ac:picMkLst>
            <pc:docMk/>
            <pc:sldMk cId="1497951843" sldId="283"/>
            <ac:picMk id="4" creationId="{3038A7D2-5A53-49CF-A480-BB7CF4FF499E}"/>
          </ac:picMkLst>
        </pc:picChg>
      </pc:sldChg>
      <pc:sldChg chg="addSp modSp modAnim">
        <pc:chgData name="Sarina van Vlimmeren" userId="b80461ae892c3254" providerId="LiveId" clId="{B59AD655-25FD-4B54-9C20-BC598EFB7F03}" dt="2019-11-06T04:02:13.738" v="48"/>
        <pc:sldMkLst>
          <pc:docMk/>
          <pc:sldMk cId="4070245062" sldId="285"/>
        </pc:sldMkLst>
        <pc:spChg chg="mod">
          <ac:chgData name="Sarina van Vlimmeren" userId="b80461ae892c3254" providerId="LiveId" clId="{B59AD655-25FD-4B54-9C20-BC598EFB7F03}" dt="2019-11-06T04:00:43.636" v="33" actId="1076"/>
          <ac:spMkLst>
            <pc:docMk/>
            <pc:sldMk cId="4070245062" sldId="285"/>
            <ac:spMk id="3" creationId="{00000000-0000-0000-0000-000000000000}"/>
          </ac:spMkLst>
        </pc:spChg>
        <pc:picChg chg="add mod">
          <ac:chgData name="Sarina van Vlimmeren" userId="b80461ae892c3254" providerId="LiveId" clId="{B59AD655-25FD-4B54-9C20-BC598EFB7F03}" dt="2019-11-06T04:00:51.355" v="35" actId="14100"/>
          <ac:picMkLst>
            <pc:docMk/>
            <pc:sldMk cId="4070245062" sldId="285"/>
            <ac:picMk id="4" creationId="{58811176-4A44-47C0-AD48-14EAD2064790}"/>
          </ac:picMkLst>
        </pc:picChg>
      </pc:sldChg>
      <pc:sldChg chg="addSp modSp modAnim">
        <pc:chgData name="Sarina van Vlimmeren" userId="b80461ae892c3254" providerId="LiveId" clId="{B59AD655-25FD-4B54-9C20-BC598EFB7F03}" dt="2019-11-06T04:02:45.232" v="54"/>
        <pc:sldMkLst>
          <pc:docMk/>
          <pc:sldMk cId="2698452748" sldId="288"/>
        </pc:sldMkLst>
        <pc:spChg chg="mod">
          <ac:chgData name="Sarina van Vlimmeren" userId="b80461ae892c3254" providerId="LiveId" clId="{B59AD655-25FD-4B54-9C20-BC598EFB7F03}" dt="2019-11-06T04:01:09.436" v="36" actId="1076"/>
          <ac:spMkLst>
            <pc:docMk/>
            <pc:sldMk cId="2698452748" sldId="288"/>
            <ac:spMk id="2" creationId="{00000000-0000-0000-0000-000000000000}"/>
          </ac:spMkLst>
        </pc:spChg>
        <pc:picChg chg="add mod">
          <ac:chgData name="Sarina van Vlimmeren" userId="b80461ae892c3254" providerId="LiveId" clId="{B59AD655-25FD-4B54-9C20-BC598EFB7F03}" dt="2019-11-06T04:01:26.380" v="40" actId="14100"/>
          <ac:picMkLst>
            <pc:docMk/>
            <pc:sldMk cId="2698452748" sldId="288"/>
            <ac:picMk id="4" creationId="{C9E63441-2EA6-4F1D-95A4-2372EF51080D}"/>
          </ac:picMkLst>
        </pc:picChg>
        <pc:picChg chg="add mod">
          <ac:chgData name="Sarina van Vlimmeren" userId="b80461ae892c3254" providerId="LiveId" clId="{B59AD655-25FD-4B54-9C20-BC598EFB7F03}" dt="2019-11-06T04:01:17.314" v="38" actId="14100"/>
          <ac:picMkLst>
            <pc:docMk/>
            <pc:sldMk cId="2698452748" sldId="288"/>
            <ac:picMk id="8" creationId="{0121D277-D422-4C44-AFF3-38F1210B5972}"/>
          </ac:picMkLst>
        </pc:picChg>
      </pc:sldChg>
      <pc:sldChg chg="modAnim">
        <pc:chgData name="Sarina van Vlimmeren" userId="b80461ae892c3254" providerId="LiveId" clId="{B59AD655-25FD-4B54-9C20-BC598EFB7F03}" dt="2019-11-06T04:02:24.160" v="50"/>
        <pc:sldMkLst>
          <pc:docMk/>
          <pc:sldMk cId="2375298712" sldId="29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10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9395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9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6-11-2019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87873" y="872666"/>
            <a:ext cx="5894667" cy="42981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Inrichtingseisen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bepalingen voor het opstellen van de jaarrekening, het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bestuursverslag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de overige gegevens.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9337A8-CD6D-4CF1-8119-74BB46069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0" y="1877736"/>
            <a:ext cx="4644501" cy="31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772731" y="798490"/>
            <a:ext cx="951748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Niet uit de balans blijkende verplichtingen en rechten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meerjarige financiële verplichtingen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voorwaardelijke verplichtingen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niet-verwerkte verplichtingen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voorwaardelijke rechten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latin typeface="Calibri" panose="020F0502020204030204" pitchFamily="34" charset="0"/>
                <a:ea typeface="Calibri"/>
                <a:cs typeface="Univers-Bold"/>
              </a:rPr>
              <a:t>en niet-verwerkte rechten.</a:t>
            </a:r>
          </a:p>
        </p:txBody>
      </p:sp>
    </p:spTree>
    <p:extLst>
      <p:ext uri="{BB962C8B-B14F-4D97-AF65-F5344CB8AC3E}">
        <p14:creationId xmlns:p14="http://schemas.microsoft.com/office/powerpoint/2010/main" val="3590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502277" y="55326"/>
            <a:ext cx="11127346" cy="6695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Overige gegevens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Deze bevatten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controleverklaring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statutaire regeling voor de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winst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bijzondere statutaire rechten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stemrechtloze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aandelen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nevenvestingen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de gebeurtenissen na balansdatum met belangrijke financiële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gevolgen.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77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31005" y="731870"/>
            <a:ext cx="5616024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Publicatie-eisen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regels over hoe een onderneming de eerdergenoemde stukken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openbaar moet maken.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persoon, schermafbeelding&#10;&#10;Automatisch gegenereerde beschrijving">
            <a:extLst>
              <a:ext uri="{FF2B5EF4-FFF2-40B4-BE49-F238E27FC236}">
                <a16:creationId xmlns:a16="http://schemas.microsoft.com/office/drawing/2014/main" id="{2EA33AD7-A110-4F1A-99B5-3F1858326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37" y="597576"/>
            <a:ext cx="4597924" cy="53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53790" y="505123"/>
            <a:ext cx="4430168" cy="571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Controle-eisen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voorschriften over de controle op de jaarrekening en het onderzoek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van het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bestuursverslag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en de overige gegevens.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, zwart&#10;&#10;Automatisch gegenereerde beschrijving">
            <a:extLst>
              <a:ext uri="{FF2B5EF4-FFF2-40B4-BE49-F238E27FC236}">
                <a16:creationId xmlns:a16="http://schemas.microsoft.com/office/drawing/2014/main" id="{3038A7D2-5A53-49CF-A480-BB7CF4FF4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358" y="1194111"/>
            <a:ext cx="6648450" cy="487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246414" y="1479644"/>
            <a:ext cx="97155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Jaarrekening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jaarrekening bestaat uit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balans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winst-en-verliesrekening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de toelichting op beide.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8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54681" y="505123"/>
            <a:ext cx="96826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Modellen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Besluit Modellen Jaarrekening bevat een aantal modellen voor de balans en winst-en-verliesrekening.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58811176-4A44-47C0-AD48-14EAD2064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429000"/>
            <a:ext cx="10882174" cy="186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30291" y="694861"/>
            <a:ext cx="9682637" cy="758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Model balans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4000"/>
                    </a14:imgEffect>
                    <a14:imgEffect>
                      <a14:brightnessContrast bright="7000" contrast="1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709" y="1382087"/>
            <a:ext cx="10515372" cy="474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700487" y="586120"/>
            <a:ext cx="10550771" cy="50475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Toelichting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In de toelichting op de balans en die op de winst-en-verliesrekening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staan algemene gegevens zoals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gebruikte waarderingsgrondslagen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op welke wettelijke bepalingen deze zijn gebaseerd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een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toelichting op afzonderlijke posten.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918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251857" y="1728079"/>
            <a:ext cx="9704614" cy="2923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Betrouwbaar oordeel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De jaarrekening moet zo worden opgesteld dat een betrouwbaar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oordeel over het vermogen en het resultaat mogelijk is.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6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34439" y="597576"/>
            <a:ext cx="968828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 err="1">
                <a:solidFill>
                  <a:srgbClr val="B30080"/>
                </a:solidFill>
                <a:latin typeface="Calibri" panose="020F0502020204030204" pitchFamily="34" charset="0"/>
                <a:ea typeface="Calibri"/>
                <a:cs typeface="Univers-Bold"/>
              </a:rPr>
              <a:t>Bestuursverslag</a:t>
            </a:r>
            <a:endParaRPr lang="nl-NL" sz="4000" b="1" dirty="0">
              <a:solidFill>
                <a:srgbClr val="B30080"/>
              </a:solidFill>
              <a:latin typeface="Calibri" panose="020F0502020204030204" pitchFamily="34" charset="0"/>
              <a:ea typeface="Calibri"/>
              <a:cs typeface="Univers-Bold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Het </a:t>
            </a:r>
            <a:r>
              <a:rPr lang="nl-NL" sz="4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bestuursverslag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 geeft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alle aanvullende informatie over de onderneming</a:t>
            </a:r>
            <a:r>
              <a:rPr lang="nl-NL" sz="4000" dirty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weer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Univers"/>
              </a:rPr>
              <a:t>en is vooral gericht op de toekomst.</a:t>
            </a:r>
            <a:endParaRPr lang="nl-NL" sz="4000" dirty="0">
              <a:latin typeface="Calibri" panose="020F050202020403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zitten, klein, wit, magnetron&#10;&#10;Automatisch gegenereerde beschrijving">
            <a:extLst>
              <a:ext uri="{FF2B5EF4-FFF2-40B4-BE49-F238E27FC236}">
                <a16:creationId xmlns:a16="http://schemas.microsoft.com/office/drawing/2014/main" id="{C9E63441-2EA6-4F1D-95A4-2372EF510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958" y="4131649"/>
            <a:ext cx="3721554" cy="1860777"/>
          </a:xfrm>
          <a:prstGeom prst="rect">
            <a:avLst/>
          </a:prstGeom>
        </p:spPr>
      </p:pic>
      <p:pic>
        <p:nvPicPr>
          <p:cNvPr id="8" name="Afbeelding 7" descr="Afbeelding met voedsel&#10;&#10;Automatisch gegenereerde beschrijving">
            <a:extLst>
              <a:ext uri="{FF2B5EF4-FFF2-40B4-BE49-F238E27FC236}">
                <a16:creationId xmlns:a16="http://schemas.microsoft.com/office/drawing/2014/main" id="{0121D277-D422-4C44-AFF3-38F1210B5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76" y="4131650"/>
            <a:ext cx="3051804" cy="20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4274DCB2BB54AA83C54D03A065558" ma:contentTypeVersion="" ma:contentTypeDescription="Een nieuw document maken." ma:contentTypeScope="" ma:versionID="e4c1680e23778b5f4b4d23c23de179b9">
  <xsd:schema xmlns:xsd="http://www.w3.org/2001/XMLSchema" xmlns:xs="http://www.w3.org/2001/XMLSchema" xmlns:p="http://schemas.microsoft.com/office/2006/metadata/properties" xmlns:ns2="c76c6cae-abb4-4a06-bc8f-18f813001c24" xmlns:ns3="37a32fcf-6030-4bba-9360-2912b9a14f06" xmlns:ns4="d26e5506-11bb-4226-8e79-b11ca7fbbaef" targetNamespace="http://schemas.microsoft.com/office/2006/metadata/properties" ma:root="true" ma:fieldsID="e7ebbaa887729f8b4457294fed21ed1f" ns2:_="" ns3:_="" ns4:_="">
    <xsd:import namespace="c76c6cae-abb4-4a06-bc8f-18f813001c24"/>
    <xsd:import namespace="37a32fcf-6030-4bba-9360-2912b9a14f06"/>
    <xsd:import namespace="d26e5506-11bb-4226-8e79-b11ca7fbba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c6cae-abb4-4a06-bc8f-18f813001c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32fcf-6030-4bba-9360-2912b9a14f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e5506-11bb-4226-8e79-b11ca7fbbaef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469E8D-B050-40F8-A3CE-B196F6299ECC}"/>
</file>

<file path=customXml/itemProps2.xml><?xml version="1.0" encoding="utf-8"?>
<ds:datastoreItem xmlns:ds="http://schemas.openxmlformats.org/officeDocument/2006/customXml" ds:itemID="{5730624D-1084-40AC-BD9D-D0A363E3346D}"/>
</file>

<file path=customXml/itemProps3.xml><?xml version="1.0" encoding="utf-8"?>
<ds:datastoreItem xmlns:ds="http://schemas.openxmlformats.org/officeDocument/2006/customXml" ds:itemID="{ED4D50DC-EAF6-4428-B284-59CA442EB72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Breedbeeld</PresentationFormat>
  <Paragraphs>50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43</cp:revision>
  <dcterms:created xsi:type="dcterms:W3CDTF">2014-08-25T22:47:39Z</dcterms:created>
  <dcterms:modified xsi:type="dcterms:W3CDTF">2019-11-06T04:02:50Z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0x010100A314274DCB2BB54AA83C54D03A065558</vt:lpwstr>
  </property>
</Properties>
</file>